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CF63-AE1A-4714-8610-AFCAE74F7C41}" type="datetimeFigureOut">
              <a:rPr lang="hr-HR" smtClean="0"/>
              <a:t>6.3.2022.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BB921CF-34C7-491D-ADC3-73AF274E64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7565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CF63-AE1A-4714-8610-AFCAE74F7C41}" type="datetimeFigureOut">
              <a:rPr lang="hr-HR" smtClean="0"/>
              <a:t>6.3.2022.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B921CF-34C7-491D-ADC3-73AF274E64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679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CF63-AE1A-4714-8610-AFCAE74F7C41}" type="datetimeFigureOut">
              <a:rPr lang="hr-HR" smtClean="0"/>
              <a:t>6.3.2022.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B921CF-34C7-491D-ADC3-73AF274E643B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6092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CF63-AE1A-4714-8610-AFCAE74F7C41}" type="datetimeFigureOut">
              <a:rPr lang="hr-HR" smtClean="0"/>
              <a:t>6.3.2022.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B921CF-34C7-491D-ADC3-73AF274E64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3111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CF63-AE1A-4714-8610-AFCAE74F7C41}" type="datetimeFigureOut">
              <a:rPr lang="hr-HR" smtClean="0"/>
              <a:t>6.3.2022.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B921CF-34C7-491D-ADC3-73AF274E643B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2624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CF63-AE1A-4714-8610-AFCAE74F7C41}" type="datetimeFigureOut">
              <a:rPr lang="hr-HR" smtClean="0"/>
              <a:t>6.3.2022.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B921CF-34C7-491D-ADC3-73AF274E64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9373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CF63-AE1A-4714-8610-AFCAE74F7C41}" type="datetimeFigureOut">
              <a:rPr lang="hr-HR" smtClean="0"/>
              <a:t>6.3.2022.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921CF-34C7-491D-ADC3-73AF274E64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6082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CF63-AE1A-4714-8610-AFCAE74F7C41}" type="datetimeFigureOut">
              <a:rPr lang="hr-HR" smtClean="0"/>
              <a:t>6.3.2022.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921CF-34C7-491D-ADC3-73AF274E64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825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CF63-AE1A-4714-8610-AFCAE74F7C41}" type="datetimeFigureOut">
              <a:rPr lang="hr-HR" smtClean="0"/>
              <a:t>6.3.2022.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921CF-34C7-491D-ADC3-73AF274E64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8014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CF63-AE1A-4714-8610-AFCAE74F7C41}" type="datetimeFigureOut">
              <a:rPr lang="hr-HR" smtClean="0"/>
              <a:t>6.3.2022.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B921CF-34C7-491D-ADC3-73AF274E64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692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CF63-AE1A-4714-8610-AFCAE74F7C41}" type="datetimeFigureOut">
              <a:rPr lang="hr-HR" smtClean="0"/>
              <a:t>6.3.2022.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BB921CF-34C7-491D-ADC3-73AF274E64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526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CF63-AE1A-4714-8610-AFCAE74F7C41}" type="datetimeFigureOut">
              <a:rPr lang="hr-HR" smtClean="0"/>
              <a:t>6.3.2022.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BB921CF-34C7-491D-ADC3-73AF274E64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571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CF63-AE1A-4714-8610-AFCAE74F7C41}" type="datetimeFigureOut">
              <a:rPr lang="hr-HR" smtClean="0"/>
              <a:t>6.3.2022.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921CF-34C7-491D-ADC3-73AF274E64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3247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CF63-AE1A-4714-8610-AFCAE74F7C41}" type="datetimeFigureOut">
              <a:rPr lang="hr-HR" smtClean="0"/>
              <a:t>6.3.2022.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921CF-34C7-491D-ADC3-73AF274E64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291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CF63-AE1A-4714-8610-AFCAE74F7C41}" type="datetimeFigureOut">
              <a:rPr lang="hr-HR" smtClean="0"/>
              <a:t>6.3.2022.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921CF-34C7-491D-ADC3-73AF274E64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853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CF63-AE1A-4714-8610-AFCAE74F7C41}" type="datetimeFigureOut">
              <a:rPr lang="hr-HR" smtClean="0"/>
              <a:t>6.3.2022.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B921CF-34C7-491D-ADC3-73AF274E64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009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ECF63-AE1A-4714-8610-AFCAE74F7C41}" type="datetimeFigureOut">
              <a:rPr lang="hr-HR" smtClean="0"/>
              <a:t>6.3.2022.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BB921CF-34C7-491D-ADC3-73AF274E64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546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A9117C-6BD3-46AD-BB3E-CDC83A42F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2" y="949230"/>
            <a:ext cx="8915399" cy="2262781"/>
          </a:xfrm>
        </p:spPr>
        <p:txBody>
          <a:bodyPr/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OBROCI U DANU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A297395-558E-4D43-8AF8-32FE7224C5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9373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F6167D22-B2B2-4469-BE4E-6B0DC972E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5E084A3-1479-461A-9296-DA5C57F41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304" y="4538463"/>
            <a:ext cx="10272248" cy="1202884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400">
              <a:solidFill>
                <a:srgbClr val="45740A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27E2F65-D0DD-4710-977A-873706F90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4574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42" name="Picture 2" descr="Ovi brzi sendviči oborit će te s nogu, a idealni su ako paziš na liniju -  Miss7.24sata.hr">
            <a:extLst>
              <a:ext uri="{FF2B5EF4-FFF2-40B4-BE49-F238E27FC236}">
                <a16:creationId xmlns:a16="http://schemas.microsoft.com/office/drawing/2014/main" id="{223F49F0-60DA-4528-B515-7E0BF1192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5303" y="398225"/>
            <a:ext cx="9966900" cy="563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Freeform 33">
            <a:extLst>
              <a:ext uri="{FF2B5EF4-FFF2-40B4-BE49-F238E27FC236}">
                <a16:creationId xmlns:a16="http://schemas.microsoft.com/office/drawing/2014/main" id="{783A863A-BB4D-4ECD-8D75-B5B6F03D7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81489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37630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9F2E081B-CB5A-48B7-A440-B179A2EFB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B2BE449-19DD-40F9-9B64-6F89CED4D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5" y="645106"/>
            <a:ext cx="2130358" cy="1259894"/>
          </a:xfrm>
        </p:spPr>
        <p:txBody>
          <a:bodyPr>
            <a:normAutofit/>
          </a:bodyPr>
          <a:lstStyle/>
          <a:p>
            <a:r>
              <a:rPr lang="hr-HR" sz="4400" b="1" dirty="0">
                <a:latin typeface="Arial" panose="020B0604020202020204" pitchFamily="34" charset="0"/>
                <a:cs typeface="Arial" panose="020B0604020202020204" pitchFamily="34" charset="0"/>
              </a:rPr>
              <a:t>UŽINA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12F442E-AE2B-4E8D-B609-E1E0A01DA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72" name="Content Placeholder 11271">
            <a:extLst>
              <a:ext uri="{FF2B5EF4-FFF2-40B4-BE49-F238E27FC236}">
                <a16:creationId xmlns:a16="http://schemas.microsoft.com/office/drawing/2014/main" id="{B932A5F9-76A4-4643-8A2E-748C953AE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99805" cy="3759253"/>
          </a:xfrm>
        </p:spPr>
        <p:txBody>
          <a:bodyPr>
            <a:normAutofit/>
          </a:bodyPr>
          <a:lstStyle/>
          <a:p>
            <a:endParaRPr lang="en-US" sz="1400" dirty="0"/>
          </a:p>
        </p:txBody>
      </p:sp>
      <p:pic>
        <p:nvPicPr>
          <p:cNvPr id="11270" name="Picture 6" descr="Zdrava užina – 6 ukusnih napitaka koji će vas napuniti energijom">
            <a:extLst>
              <a:ext uri="{FF2B5EF4-FFF2-40B4-BE49-F238E27FC236}">
                <a16:creationId xmlns:a16="http://schemas.microsoft.com/office/drawing/2014/main" id="{45190401-0972-4CFE-9959-E992C569A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1744" y="129885"/>
            <a:ext cx="4434689" cy="294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Ovo je voće koje pomaže u borbi protiv kilograma - tportal">
            <a:extLst>
              <a:ext uri="{FF2B5EF4-FFF2-40B4-BE49-F238E27FC236}">
                <a16:creationId xmlns:a16="http://schemas.microsoft.com/office/drawing/2014/main" id="{3636B15D-CA54-4ED1-B1F8-7497D2C8F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7133" y="3351925"/>
            <a:ext cx="4697336" cy="312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Ljepota&amp;amp;amp;Zdravlje BIH | Zdrava užina: Energetske pločice">
            <a:extLst>
              <a:ext uri="{FF2B5EF4-FFF2-40B4-BE49-F238E27FC236}">
                <a16:creationId xmlns:a16="http://schemas.microsoft.com/office/drawing/2014/main" id="{E253CCD8-F1DC-448E-815A-AD84218C6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9243" y="1566153"/>
            <a:ext cx="4252579" cy="282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Freeform 11">
            <a:extLst>
              <a:ext uri="{FF2B5EF4-FFF2-40B4-BE49-F238E27FC236}">
                <a16:creationId xmlns:a16="http://schemas.microsoft.com/office/drawing/2014/main" id="{85667E18-65F1-4B6C-B237-5784682F8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13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D85AA46-CF81-4DEB-8F7C-A7645DCC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2744425" cy="1061146"/>
          </a:xfrm>
        </p:spPr>
        <p:txBody>
          <a:bodyPr>
            <a:normAutofit/>
          </a:bodyPr>
          <a:lstStyle/>
          <a:p>
            <a:r>
              <a:rPr lang="hr-HR" sz="4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RUČAK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294" name="Content Placeholder 12293">
            <a:extLst>
              <a:ext uri="{FF2B5EF4-FFF2-40B4-BE49-F238E27FC236}">
                <a16:creationId xmlns:a16="http://schemas.microsoft.com/office/drawing/2014/main" id="{F91B3362-6B46-424B-AE6E-F4E0630D0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1038036" cy="375925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2290" name="Picture 2" descr="Tople marende SPLIT! Gotova jela, besplatna dostava!">
            <a:extLst>
              <a:ext uri="{FF2B5EF4-FFF2-40B4-BE49-F238E27FC236}">
                <a16:creationId xmlns:a16="http://schemas.microsoft.com/office/drawing/2014/main" id="{D22ACBF1-7957-4DD7-9352-6FFA5E1EB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2154" y="414244"/>
            <a:ext cx="7536888" cy="602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52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262022-10D4-4926-8CDB-1FAF8E42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00151" y="-1083080"/>
            <a:ext cx="24785186" cy="3216746"/>
          </a:xfrm>
        </p:spPr>
        <p:txBody>
          <a:bodyPr/>
          <a:lstStyle/>
          <a:p>
            <a:endParaRPr lang="hr-HR"/>
          </a:p>
        </p:txBody>
      </p:sp>
      <p:pic>
        <p:nvPicPr>
          <p:cNvPr id="13314" name="Picture 2" descr="Ručak koji se &amp;amp;quot;sam kuha&amp;amp;quot; / Bljesak.info | BH Internet magazin">
            <a:extLst>
              <a:ext uri="{FF2B5EF4-FFF2-40B4-BE49-F238E27FC236}">
                <a16:creationId xmlns:a16="http://schemas.microsoft.com/office/drawing/2014/main" id="{A3ED4F12-191C-424F-972D-DBCB5A5FD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969" y="223736"/>
            <a:ext cx="9348201" cy="622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247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3F18FFE6-8E13-4177-B54C-0C11B0739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276" y="190905"/>
            <a:ext cx="8634919" cy="6476189"/>
          </a:xfrm>
          <a:prstGeom prst="rect">
            <a:avLst/>
          </a:prstGeom>
        </p:spPr>
      </p:pic>
      <p:sp>
        <p:nvSpPr>
          <p:cNvPr id="4" name="AutoShape 4" descr="pileća juha &amp;amp;quot;koja liječi&amp;amp;quot; - Coolinarika">
            <a:extLst>
              <a:ext uri="{FF2B5EF4-FFF2-40B4-BE49-F238E27FC236}">
                <a16:creationId xmlns:a16="http://schemas.microsoft.com/office/drawing/2014/main" id="{A40775A5-FFCA-4847-B8E8-E6D610886C4D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5320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28F161-EC10-420D-838B-576812CAE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658" y="336760"/>
            <a:ext cx="9897953" cy="1568240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15362" name="Picture 2" descr="Kremasti #fit ručak: Pesto tjestenina s piletinom">
            <a:extLst>
              <a:ext uri="{FF2B5EF4-FFF2-40B4-BE49-F238E27FC236}">
                <a16:creationId xmlns:a16="http://schemas.microsoft.com/office/drawing/2014/main" id="{F8FF2E1B-EF16-4CAE-A31C-D210E69D8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658" y="280016"/>
            <a:ext cx="9157066" cy="579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644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F6167D22-B2B2-4469-BE4E-6B0DC972E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0107DC0-3804-489C-BE1C-3A57A0679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428" y="5757012"/>
            <a:ext cx="8915399" cy="823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>
                <a:solidFill>
                  <a:srgbClr val="6096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VEČERA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27E2F65-D0DD-4710-977A-873706F90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6096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386" name="Picture 2" descr="Večera - smijemo li jesti kasno navečer i kako bi zdrava večera trebala  izgledati | Fitness.com.hr">
            <a:extLst>
              <a:ext uri="{FF2B5EF4-FFF2-40B4-BE49-F238E27FC236}">
                <a16:creationId xmlns:a16="http://schemas.microsoft.com/office/drawing/2014/main" id="{55BD9841-64C8-4370-89FB-0AB868D09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4561" y="361685"/>
            <a:ext cx="7187086" cy="479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Freeform 33">
            <a:extLst>
              <a:ext uri="{FF2B5EF4-FFF2-40B4-BE49-F238E27FC236}">
                <a16:creationId xmlns:a16="http://schemas.microsoft.com/office/drawing/2014/main" id="{783A863A-BB4D-4ECD-8D75-B5B6F03D7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81489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44697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F6167D22-B2B2-4469-BE4E-6B0DC972E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AABF55E-C507-41C4-B0B4-996FF755C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4775200"/>
            <a:ext cx="8915399" cy="823448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400">
              <a:solidFill>
                <a:srgbClr val="3B4D1E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27E2F65-D0DD-4710-977A-873706F90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3B4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410" name="Picture 2" descr="Ovo je najbolja prehrana u prevenciji bolesti i infekcija, a vrlo je  jednostavna - Ordinacija.hr">
            <a:extLst>
              <a:ext uri="{FF2B5EF4-FFF2-40B4-BE49-F238E27FC236}">
                <a16:creationId xmlns:a16="http://schemas.microsoft.com/office/drawing/2014/main" id="{9EEA8AA8-AF75-426C-86BC-7B5FBC01F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2835" y="1494208"/>
            <a:ext cx="9784256" cy="418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Freeform 33">
            <a:extLst>
              <a:ext uri="{FF2B5EF4-FFF2-40B4-BE49-F238E27FC236}">
                <a16:creationId xmlns:a16="http://schemas.microsoft.com/office/drawing/2014/main" id="{783A863A-BB4D-4ECD-8D75-B5B6F03D7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81489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98638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EA2B3F-F258-46AD-844E-7AC2990A8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8434" name="Picture 2" descr="Najbrža večera na svetu,a tek što je ukusna-tri dana zaredom sam je  pravila,idealno za početnike ✓ - YouTube">
            <a:extLst>
              <a:ext uri="{FF2B5EF4-FFF2-40B4-BE49-F238E27FC236}">
                <a16:creationId xmlns:a16="http://schemas.microsoft.com/office/drawing/2014/main" id="{62CCB81D-8981-4498-B948-2DE5B5E6D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40" y="476655"/>
            <a:ext cx="7947498" cy="596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807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01E1FE-E00B-44E5-8CC7-F5C362A8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531550"/>
          </a:xfrm>
        </p:spPr>
        <p:txBody>
          <a:bodyPr>
            <a:normAutofit/>
          </a:bodyPr>
          <a:lstStyle/>
          <a:p>
            <a:r>
              <a:rPr lang="hr-HR" sz="4000" dirty="0">
                <a:latin typeface="Arial" panose="020B0604020202020204" pitchFamily="34" charset="0"/>
                <a:cs typeface="Arial" panose="020B0604020202020204" pitchFamily="34" charset="0"/>
              </a:rPr>
              <a:t>U DANU IMAMO </a:t>
            </a:r>
            <a:r>
              <a:rPr lang="hr-H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OBROKA. </a:t>
            </a:r>
            <a:br>
              <a:rPr lang="hr-H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r-H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4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r-H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SU GLAVNA OBROKA </a:t>
            </a:r>
            <a:r>
              <a:rPr lang="hr-HR" sz="4000" dirty="0">
                <a:latin typeface="Arial" panose="020B0604020202020204" pitchFamily="34" charset="0"/>
                <a:cs typeface="Arial" panose="020B0604020202020204" pitchFamily="34" charset="0"/>
              </a:rPr>
              <a:t>– DORUČAK, RUČAK I VEČERA.</a:t>
            </a:r>
            <a:br>
              <a:rPr lang="hr-H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4000" dirty="0">
                <a:latin typeface="Arial" panose="020B0604020202020204" pitchFamily="34" charset="0"/>
                <a:cs typeface="Arial" panose="020B0604020202020204" pitchFamily="34" charset="0"/>
              </a:rPr>
              <a:t>- TREBALI BI IMATI </a:t>
            </a:r>
            <a:r>
              <a:rPr lang="hr-H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MEĐUOBROKA </a:t>
            </a:r>
            <a:r>
              <a:rPr lang="hr-HR" sz="4000" dirty="0">
                <a:latin typeface="Arial" panose="020B0604020202020204" pitchFamily="34" charset="0"/>
                <a:cs typeface="Arial" panose="020B0604020202020204" pitchFamily="34" charset="0"/>
              </a:rPr>
              <a:t>(UŽINE).</a:t>
            </a:r>
            <a:br>
              <a:rPr lang="hr-H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829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C9F832-63E5-44E3-BCD2-E4B1EEDF0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DFA00AD-21F8-4D05-B9F3-32DAD225E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1450"/>
            <a:ext cx="97536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079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FE3BD6-1BCE-4ED0-8883-19A2F7AD7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872" y="624110"/>
            <a:ext cx="8911687" cy="1280890"/>
          </a:xfrm>
        </p:spPr>
        <p:txBody>
          <a:bodyPr/>
          <a:lstStyle/>
          <a:p>
            <a:endParaRPr lang="hr-HR"/>
          </a:p>
        </p:txBody>
      </p:sp>
      <p:pic>
        <p:nvPicPr>
          <p:cNvPr id="3074" name="Picture 2" descr="Znate li zbog čega jutarnje umivanje i nije tako dobra ideja? - tportal">
            <a:extLst>
              <a:ext uri="{FF2B5EF4-FFF2-40B4-BE49-F238E27FC236}">
                <a16:creationId xmlns:a16="http://schemas.microsoft.com/office/drawing/2014/main" id="{21EF7B48-071F-4D79-BC40-CD9EF21E6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448" y="257175"/>
            <a:ext cx="95250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29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B90D29-47EB-4A34-B4B5-4591B0262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307" y="646820"/>
            <a:ext cx="9182451" cy="1258179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098" name="Picture 2" descr="Zašto sanjati češljanje kose?">
            <a:extLst>
              <a:ext uri="{FF2B5EF4-FFF2-40B4-BE49-F238E27FC236}">
                <a16:creationId xmlns:a16="http://schemas.microsoft.com/office/drawing/2014/main" id="{DE607805-9AC5-4ADD-B936-0245FFC47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883" y="64436"/>
            <a:ext cx="9814398" cy="653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91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6" name="Group 72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127" name="Group 86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8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5128" name="Rectangle 100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9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130" name="Rectangle 104">
            <a:extLst>
              <a:ext uri="{FF2B5EF4-FFF2-40B4-BE49-F238E27FC236}">
                <a16:creationId xmlns:a16="http://schemas.microsoft.com/office/drawing/2014/main" id="{26375DB7-E5A7-4C42-928A-49B0A08A3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Osam savjeta za oblačenje">
            <a:extLst>
              <a:ext uri="{FF2B5EF4-FFF2-40B4-BE49-F238E27FC236}">
                <a16:creationId xmlns:a16="http://schemas.microsoft.com/office/drawing/2014/main" id="{1C5071FB-70CB-4415-BEA0-82EB9D725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9099" y="643466"/>
            <a:ext cx="9773801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322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6" name="Group 206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08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9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0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1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2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3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4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5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6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7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8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9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157" name="Group 220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22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3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4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5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6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7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8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9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0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1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2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3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158" name="Rectangle 234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59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239" name="Rectangle 238">
            <a:extLst>
              <a:ext uri="{FF2B5EF4-FFF2-40B4-BE49-F238E27FC236}">
                <a16:creationId xmlns:a16="http://schemas.microsoft.com/office/drawing/2014/main" id="{F6167D22-B2B2-4469-BE4E-6B0DC972E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B9BCAEC-244E-4E62-86BE-6510D844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323" y="5581248"/>
            <a:ext cx="8915399" cy="823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>
                <a:solidFill>
                  <a:srgbClr val="7B7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DORUČAK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E27E2F65-D0DD-4710-977A-873706F90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7B7D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146" name="Picture 2" descr="Najbolje ideje za zdravi doručak (+recepti)">
            <a:extLst>
              <a:ext uri="{FF2B5EF4-FFF2-40B4-BE49-F238E27FC236}">
                <a16:creationId xmlns:a16="http://schemas.microsoft.com/office/drawing/2014/main" id="{FC10DD35-F7BE-44F0-8CC4-5D2B9E511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3899" y="138897"/>
            <a:ext cx="8976437" cy="509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3" name="Freeform 33">
            <a:extLst>
              <a:ext uri="{FF2B5EF4-FFF2-40B4-BE49-F238E27FC236}">
                <a16:creationId xmlns:a16="http://schemas.microsoft.com/office/drawing/2014/main" id="{783A863A-BB4D-4ECD-8D75-B5B6F03D7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81489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32725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F6167D22-B2B2-4469-BE4E-6B0DC972E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116346C-C84C-4B2C-8289-11C8F333E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4775199"/>
            <a:ext cx="13512123" cy="954275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400">
              <a:solidFill>
                <a:srgbClr val="713829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27E2F65-D0DD-4710-977A-873706F90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7138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170" name="Picture 2" descr="Zdrava prehrana: Savjeti i recept za zdrav i ukusan doručak - Večernji.hr">
            <a:extLst>
              <a:ext uri="{FF2B5EF4-FFF2-40B4-BE49-F238E27FC236}">
                <a16:creationId xmlns:a16="http://schemas.microsoft.com/office/drawing/2014/main" id="{79143F25-6388-4807-92C4-872612CE8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9212" y="634963"/>
            <a:ext cx="8752913" cy="584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Freeform 33">
            <a:extLst>
              <a:ext uri="{FF2B5EF4-FFF2-40B4-BE49-F238E27FC236}">
                <a16:creationId xmlns:a16="http://schemas.microsoft.com/office/drawing/2014/main" id="{783A863A-BB4D-4ECD-8D75-B5B6F03D7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81489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64157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1F2C33-528E-4863-AAA6-A2FC724F4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8194" name="Picture 2" descr="7 NAMIRNICA KOJE NE BISMO SMJELI JESTI ZA DORUČAK, A TO ČINIMO | Hayat.ba">
            <a:extLst>
              <a:ext uri="{FF2B5EF4-FFF2-40B4-BE49-F238E27FC236}">
                <a16:creationId xmlns:a16="http://schemas.microsoft.com/office/drawing/2014/main" id="{7D1CBF1B-0115-4C13-B2C1-8580C239E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9063"/>
            <a:ext cx="8763000" cy="661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148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F6167D22-B2B2-4469-BE4E-6B0DC972E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EF9BD7E-4493-452D-8AB7-A0B20A037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014" y="4593925"/>
            <a:ext cx="12550585" cy="1253623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400">
              <a:solidFill>
                <a:srgbClr val="84402F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27E2F65-D0DD-4710-977A-873706F90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8440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218" name="Picture 2" descr="Fit - Doručak - Recepti">
            <a:extLst>
              <a:ext uri="{FF2B5EF4-FFF2-40B4-BE49-F238E27FC236}">
                <a16:creationId xmlns:a16="http://schemas.microsoft.com/office/drawing/2014/main" id="{7E84A2E1-AD20-4D6E-AF08-6F8FE6799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4013" y="453689"/>
            <a:ext cx="9465859" cy="586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Freeform 33">
            <a:extLst>
              <a:ext uri="{FF2B5EF4-FFF2-40B4-BE49-F238E27FC236}">
                <a16:creationId xmlns:a16="http://schemas.microsoft.com/office/drawing/2014/main" id="{783A863A-BB4D-4ECD-8D75-B5B6F03D7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81489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55950800"/>
      </p:ext>
    </p:extLst>
  </p:cSld>
  <p:clrMapOvr>
    <a:masterClrMapping/>
  </p:clrMapOvr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</TotalTime>
  <Words>38</Words>
  <Application>Microsoft Office PowerPoint</Application>
  <PresentationFormat>Široki zaslon</PresentationFormat>
  <Paragraphs>6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Pramen</vt:lpstr>
      <vt:lpstr>OBROCI U DANU</vt:lpstr>
      <vt:lpstr>PowerPoint prezentacija</vt:lpstr>
      <vt:lpstr>PowerPoint prezentacija</vt:lpstr>
      <vt:lpstr>PowerPoint prezentacija</vt:lpstr>
      <vt:lpstr>PowerPoint prezentacija</vt:lpstr>
      <vt:lpstr>DORUČAK</vt:lpstr>
      <vt:lpstr>PowerPoint prezentacija</vt:lpstr>
      <vt:lpstr>PowerPoint prezentacija</vt:lpstr>
      <vt:lpstr>PowerPoint prezentacija</vt:lpstr>
      <vt:lpstr>PowerPoint prezentacija</vt:lpstr>
      <vt:lpstr>UŽINA</vt:lpstr>
      <vt:lpstr>RUČAK</vt:lpstr>
      <vt:lpstr>PowerPoint prezentacija</vt:lpstr>
      <vt:lpstr>PowerPoint prezentacija</vt:lpstr>
      <vt:lpstr>PowerPoint prezentacija</vt:lpstr>
      <vt:lpstr>VEČERA</vt:lpstr>
      <vt:lpstr>PowerPoint prezentacija</vt:lpstr>
      <vt:lpstr>PowerPoint prezentacija</vt:lpstr>
      <vt:lpstr>U DANU IMAMO 5 OBROKA.   - 3 SU GLAVNA OBROKA – DORUČAK, RUČAK I VEČERA. - TREBALI BI IMATI 2 MEĐUOBROKA (UŽINE).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OBROCI U DANU</dc:title>
  <dc:creator>Marina Radosavljevic</dc:creator>
  <cp:lastModifiedBy>Marina Radosavljevic</cp:lastModifiedBy>
  <cp:revision>12</cp:revision>
  <dcterms:created xsi:type="dcterms:W3CDTF">2022-03-06T11:31:28Z</dcterms:created>
  <dcterms:modified xsi:type="dcterms:W3CDTF">2022-03-06T12:05:55Z</dcterms:modified>
</cp:coreProperties>
</file>