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7" r:id="rId8"/>
    <p:sldId id="264" r:id="rId9"/>
    <p:sldId id="265" r:id="rId10"/>
    <p:sldId id="263" r:id="rId11"/>
    <p:sldId id="266" r:id="rId12"/>
    <p:sldId id="268" r:id="rId13"/>
    <p:sldId id="260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688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944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6853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2937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66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5462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0440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955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113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25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819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947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642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893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416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174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1EFBC-AD19-496D-9CD7-824A8254DC30}" type="datetimeFigureOut">
              <a:rPr lang="hr-HR" smtClean="0"/>
              <a:t>5.2.2023.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AD50B39-196F-4A58-8C95-1F40B24C6D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760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06F02B-A8FC-46A2-9B9D-C3E53FD9D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ZDRAVA PREHRANA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09EB6D6-E908-4FB8-8F17-6EFC2197B1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1804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55C74D-28E4-4232-BF16-CED39DD1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Zdravi kruh od samo tri sastojka – Journal.hr">
            <a:extLst>
              <a:ext uri="{FF2B5EF4-FFF2-40B4-BE49-F238E27FC236}">
                <a16:creationId xmlns:a16="http://schemas.microsoft.com/office/drawing/2014/main" id="{34F2B07F-3966-48B5-80D5-A81645362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66" y="63150"/>
            <a:ext cx="9322700" cy="617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1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5AEA7F-52E3-46E1-AEAA-E3D8611B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514159" y="550915"/>
            <a:ext cx="27807310" cy="2111783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8194" name="Picture 2" descr="Topla voda lijek za mnoge bolesti">
            <a:extLst>
              <a:ext uri="{FF2B5EF4-FFF2-40B4-BE49-F238E27FC236}">
                <a16:creationId xmlns:a16="http://schemas.microsoft.com/office/drawing/2014/main" id="{65CA9E12-47B4-4BAC-A82F-A383D4515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04" y="308862"/>
            <a:ext cx="8472791" cy="563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0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246081-FD1C-45B1-A96C-895D2E56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NOVO ISTRAŽIVANJE Nikad nismo jeli više grickalica i slatkiša. Razlog?  Kampanje za zdravu prehranu">
            <a:extLst>
              <a:ext uri="{FF2B5EF4-FFF2-40B4-BE49-F238E27FC236}">
                <a16:creationId xmlns:a16="http://schemas.microsoft.com/office/drawing/2014/main" id="{E3329FF2-070F-4DAB-A47C-9C3E47FE1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38" y="453958"/>
            <a:ext cx="10189126" cy="53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006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EF6C58-F29E-4572-BC97-612762C2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https://www.youtube.com/watch?v=npxMAVXK6d0</a:t>
            </a:r>
          </a:p>
        </p:txBody>
      </p:sp>
    </p:spTree>
    <p:extLst>
      <p:ext uri="{BB962C8B-B14F-4D97-AF65-F5344CB8AC3E}">
        <p14:creationId xmlns:p14="http://schemas.microsoft.com/office/powerpoint/2010/main" val="114276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D2E062-6292-4E08-AA14-4495716D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PIRAMIDA ZDRAVE PREHRANE</a:t>
            </a:r>
          </a:p>
        </p:txBody>
      </p:sp>
      <p:pic>
        <p:nvPicPr>
          <p:cNvPr id="11266" name="Picture 2" descr="Novosti">
            <a:extLst>
              <a:ext uri="{FF2B5EF4-FFF2-40B4-BE49-F238E27FC236}">
                <a16:creationId xmlns:a16="http://schemas.microsoft.com/office/drawing/2014/main" id="{4A13136D-0BBB-4718-BDED-A1210DED8A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23" y="1513906"/>
            <a:ext cx="4969700" cy="47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203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957BF3-33C8-46AD-BFE9-E9A19387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579515"/>
            <a:ext cx="8596668" cy="1320800"/>
          </a:xfrm>
        </p:spPr>
        <p:txBody>
          <a:bodyPr>
            <a:normAutofit/>
          </a:bodyPr>
          <a:lstStyle/>
          <a:p>
            <a:r>
              <a:rPr lang="hr-HR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NAMIRNICE KOJE TREBAMO JESTI SVAKI DAN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EF43C7F-22D3-4C9A-BA6C-1613B64B1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85" y="3258766"/>
            <a:ext cx="11569430" cy="32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0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CB1029-E2F3-4D36-B992-0B136F9E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4571999"/>
            <a:ext cx="767380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49FE766-0D99-4196-B2B2-BD696C5C7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998" y="1289123"/>
            <a:ext cx="10549002" cy="3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35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C8B174-0018-40B2-B34A-A5B8DA5B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808" y="5293672"/>
            <a:ext cx="8922145" cy="138498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NAMIRNICE KOJE TREBAMO JESTI NEKOLIKO PUTA TJEDNO</a:t>
            </a:r>
            <a:endParaRPr lang="en-US" sz="400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6F13086-2D40-45B9-9D36-3A6FC6F94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289" y="0"/>
            <a:ext cx="10266158" cy="515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3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E96808-AA74-47A6-AC82-92B14542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897" y="5230959"/>
            <a:ext cx="9201168" cy="138712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z="4000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NAMIRNICE KOJE TREBAMO NAJMANJE JESTI</a:t>
            </a:r>
            <a:endParaRPr lang="en-US" sz="400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A2335A5-DD80-4A00-B250-315D7C5CB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781" y="395558"/>
            <a:ext cx="4495799" cy="42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0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815510-4FAA-4DD0-A3D1-93FC6964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844" y="355753"/>
            <a:ext cx="9974454" cy="6146494"/>
          </a:xfrm>
        </p:spPr>
        <p:txBody>
          <a:bodyPr/>
          <a:lstStyle/>
          <a:p>
            <a:r>
              <a:rPr lang="hr-HR" dirty="0"/>
              <a:t>ZDRAVA PREHRANA </a:t>
            </a:r>
            <a:r>
              <a:rPr lang="hr-HR" dirty="0">
                <a:solidFill>
                  <a:schemeClr val="tx1"/>
                </a:solidFill>
              </a:rPr>
              <a:t>JE ONA KOJOM UNOSIMO RAZNOVRSNE NAMIRNICE U NAŠE TIJELO I PIJEMO PUNO VODE.</a:t>
            </a:r>
            <a:br>
              <a:rPr lang="hr-HR" dirty="0">
                <a:solidFill>
                  <a:schemeClr val="tx1"/>
                </a:solidFill>
              </a:rPr>
            </a:br>
            <a:br>
              <a:rPr lang="hr-HR" dirty="0">
                <a:solidFill>
                  <a:schemeClr val="tx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KADA SE ZDRAVO HRANIMO, JEDEMO VOĆE I POVRĆE, SJEMENKE, MLIJEČNE PROIZVODE, PUNO NEMASNOG MESA, MANJE MASNOG MESA TE PROIZVODE OD CJELOVITIH ŽITARICA.</a:t>
            </a:r>
          </a:p>
        </p:txBody>
      </p:sp>
    </p:spTree>
    <p:extLst>
      <p:ext uri="{BB962C8B-B14F-4D97-AF65-F5344CB8AC3E}">
        <p14:creationId xmlns:p14="http://schemas.microsoft.com/office/powerpoint/2010/main" val="123478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oće i povrće koje dokazano topi kilograme - tportal">
            <a:extLst>
              <a:ext uri="{FF2B5EF4-FFF2-40B4-BE49-F238E27FC236}">
                <a16:creationId xmlns:a16="http://schemas.microsoft.com/office/drawing/2014/main" id="{E2BFA665-EC49-4E64-A45B-FD29F69E0A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0553" y="642569"/>
            <a:ext cx="7597302" cy="584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7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58FEE9-62CF-48E8-A9AA-22CD9066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Orašasti plodovi - voće - sve pozitivne i negativne strane | Fitness.com.hr">
            <a:extLst>
              <a:ext uri="{FF2B5EF4-FFF2-40B4-BE49-F238E27FC236}">
                <a16:creationId xmlns:a16="http://schemas.microsoft.com/office/drawing/2014/main" id="{83EEE9B4-A364-46F8-8E47-5C8AA629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0"/>
            <a:ext cx="1012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7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74B719-8EBB-4754-827F-3705BC5B3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4571999"/>
            <a:ext cx="767380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Bijelo meso - Najnovije Vijesti">
            <a:extLst>
              <a:ext uri="{FF2B5EF4-FFF2-40B4-BE49-F238E27FC236}">
                <a16:creationId xmlns:a16="http://schemas.microsoft.com/office/drawing/2014/main" id="{CD434876-0F52-4C11-A419-DA1FD2F8B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4209" y="548649"/>
            <a:ext cx="7962088" cy="544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83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368EB8-E7C3-42B7-AC6B-0CA35919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Bijela i plava riba: Saznajte kako se razlikuju i zašto su zdrave – Vodiči  i upute – Magazin — Ledo">
            <a:extLst>
              <a:ext uri="{FF2B5EF4-FFF2-40B4-BE49-F238E27FC236}">
                <a16:creationId xmlns:a16="http://schemas.microsoft.com/office/drawing/2014/main" id="{149DFAA3-7FE3-40F4-A507-54BE688D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6" y="609600"/>
            <a:ext cx="11090528" cy="48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3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366FA1-CCA4-4B07-AF80-C3C9BD5E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34" y="183816"/>
            <a:ext cx="7757579" cy="1127169"/>
          </a:xfrm>
        </p:spPr>
        <p:txBody>
          <a:bodyPr/>
          <a:lstStyle/>
          <a:p>
            <a:endParaRPr lang="hr-HR"/>
          </a:p>
        </p:txBody>
      </p:sp>
      <p:pic>
        <p:nvPicPr>
          <p:cNvPr id="9218" name="Picture 2" descr="Šest bitnih promjena u tijelu koje se dogode kada se iz prehrane izbace mliječni  proizvodi">
            <a:extLst>
              <a:ext uri="{FF2B5EF4-FFF2-40B4-BE49-F238E27FC236}">
                <a16:creationId xmlns:a16="http://schemas.microsoft.com/office/drawing/2014/main" id="{0E01B171-EB0D-48B3-B72E-2073D17C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8" y="127675"/>
            <a:ext cx="11290569" cy="63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24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F7E050-59D2-4EA8-BAEA-259454C3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9F06DA9-C1D5-4A4D-9E92-5E2664D8C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825" y="333172"/>
            <a:ext cx="8012349" cy="600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0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59FE70-60C4-4C59-9114-F07D61A8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Recepti za zdravi kruh (bez bijelog brašna) | Fitness.com.hr">
            <a:extLst>
              <a:ext uri="{FF2B5EF4-FFF2-40B4-BE49-F238E27FC236}">
                <a16:creationId xmlns:a16="http://schemas.microsoft.com/office/drawing/2014/main" id="{BF168C7B-E7BA-4F92-B3CE-39026A67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36" y="269132"/>
            <a:ext cx="8768223" cy="58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417750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</TotalTime>
  <Words>82</Words>
  <Application>Microsoft Office PowerPoint</Application>
  <PresentationFormat>Široki zaslon</PresentationFormat>
  <Paragraphs>7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Pramen</vt:lpstr>
      <vt:lpstr>ZDRAVA PREHRANA</vt:lpstr>
      <vt:lpstr>ZDRAVA PREHRANA JE ONA KOJOM UNOSIMO RAZNOVRSNE NAMIRNICE U NAŠE TIJELO I PIJEMO PUNO VODE.  KADA SE ZDRAVO HRANIMO, JEDEMO VOĆE I POVRĆE, SJEMENKE, MLIJEČNE PROIZVODE, PUNO NEMASNOG MESA, MANJE MASNOG MESA TE PROIZVODE OD CJELOVITIH ŽITARICA.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https://www.youtube.com/watch?v=npxMAVXK6d0</vt:lpstr>
      <vt:lpstr>PIRAMIDA ZDRAVE PREHRANE</vt:lpstr>
      <vt:lpstr>NAMIRNICE KOJE TREBAMO JESTI SVAKI DAN</vt:lpstr>
      <vt:lpstr>PowerPoint prezentacija</vt:lpstr>
      <vt:lpstr>NAMIRNICE KOJE TREBAMO JESTI NEKOLIKO PUTA TJEDNO</vt:lpstr>
      <vt:lpstr>NAMIRNICE KOJE TREBAMO NAJMANJE JESTI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ZDRAVA PREHRANA</dc:title>
  <dc:creator>Marina Radosavljevic</dc:creator>
  <cp:lastModifiedBy>Marina Radosavljević</cp:lastModifiedBy>
  <cp:revision>17</cp:revision>
  <dcterms:created xsi:type="dcterms:W3CDTF">2022-03-06T12:12:35Z</dcterms:created>
  <dcterms:modified xsi:type="dcterms:W3CDTF">2023-02-05T11:53:26Z</dcterms:modified>
</cp:coreProperties>
</file>